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64" r:id="rId2"/>
    <p:sldId id="265" r:id="rId3"/>
    <p:sldId id="262" r:id="rId4"/>
    <p:sldId id="261" r:id="rId5"/>
    <p:sldId id="269" r:id="rId6"/>
    <p:sldId id="266" r:id="rId7"/>
    <p:sldId id="263" r:id="rId8"/>
    <p:sldId id="267" r:id="rId9"/>
    <p:sldId id="268" r:id="rId10"/>
    <p:sldId id="270" r:id="rId11"/>
    <p:sldId id="271" r:id="rId12"/>
    <p:sldId id="272" r:id="rId13"/>
    <p:sldId id="257" r:id="rId14"/>
    <p:sldId id="258" r:id="rId15"/>
    <p:sldId id="260" r:id="rId16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13/8/2021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gif"/><Relationship Id="rId7" Type="http://schemas.openxmlformats.org/officeDocument/2006/relationships/image" Target="../media/image2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5.wdp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7.wdp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gi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microsoft.com/office/2007/relationships/hdphoto" Target="../media/hdphoto2.wdp"/><Relationship Id="rId4" Type="http://schemas.openxmlformats.org/officeDocument/2006/relationships/image" Target="../media/image19.gif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gif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616</TotalTime>
  <Words>23</Words>
  <Application>Microsoft Office PowerPoint</Application>
  <PresentationFormat>Personalizado</PresentationFormat>
  <Paragraphs>6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Jesús Bazó Canelón</cp:lastModifiedBy>
  <cp:revision>51</cp:revision>
  <dcterms:created xsi:type="dcterms:W3CDTF">2021-08-08T21:42:52Z</dcterms:created>
  <dcterms:modified xsi:type="dcterms:W3CDTF">2021-08-13T13:40:20Z</dcterms:modified>
</cp:coreProperties>
</file>